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7010400" cy="92964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84" d="100"/>
          <a:sy n="84" d="100"/>
        </p:scale>
        <p:origin x="372" y="2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8AD559C6-B046-4A3A-AA8E-75A818697879}" type="datetimeFigureOut">
              <a:rPr lang="de-DE" smtClean="0"/>
              <a:t>30.10.2020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7647E4DC-0C29-4512-8B65-822A6623B72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814195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47E4DC-0C29-4512-8B65-822A6623B72F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478340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C34D0-5CD4-4F76-82B5-F3DCF16EF0DA}" type="datetimeFigureOut">
              <a:rPr lang="de-DE" smtClean="0"/>
              <a:t>30.10.2020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942B9-3511-43F6-A89B-12B8BD1B0AE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828637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C34D0-5CD4-4F76-82B5-F3DCF16EF0DA}" type="datetimeFigureOut">
              <a:rPr lang="de-DE" smtClean="0"/>
              <a:t>30.10.2020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942B9-3511-43F6-A89B-12B8BD1B0AE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11436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C34D0-5CD4-4F76-82B5-F3DCF16EF0DA}" type="datetimeFigureOut">
              <a:rPr lang="de-DE" smtClean="0"/>
              <a:t>30.10.2020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942B9-3511-43F6-A89B-12B8BD1B0AE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864321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C34D0-5CD4-4F76-82B5-F3DCF16EF0DA}" type="datetimeFigureOut">
              <a:rPr lang="de-DE" smtClean="0"/>
              <a:t>30.10.2020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942B9-3511-43F6-A89B-12B8BD1B0AE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772811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C34D0-5CD4-4F76-82B5-F3DCF16EF0DA}" type="datetimeFigureOut">
              <a:rPr lang="de-DE" smtClean="0"/>
              <a:t>30.10.2020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942B9-3511-43F6-A89B-12B8BD1B0AE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585016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C34D0-5CD4-4F76-82B5-F3DCF16EF0DA}" type="datetimeFigureOut">
              <a:rPr lang="de-DE" smtClean="0"/>
              <a:t>30.10.2020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942B9-3511-43F6-A89B-12B8BD1B0AE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512920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C34D0-5CD4-4F76-82B5-F3DCF16EF0DA}" type="datetimeFigureOut">
              <a:rPr lang="de-DE" smtClean="0"/>
              <a:t>30.10.2020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942B9-3511-43F6-A89B-12B8BD1B0AE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786318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C34D0-5CD4-4F76-82B5-F3DCF16EF0DA}" type="datetimeFigureOut">
              <a:rPr lang="de-DE" smtClean="0"/>
              <a:t>30.10.2020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942B9-3511-43F6-A89B-12B8BD1B0AE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22730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C34D0-5CD4-4F76-82B5-F3DCF16EF0DA}" type="datetimeFigureOut">
              <a:rPr lang="de-DE" smtClean="0"/>
              <a:t>30.10.2020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942B9-3511-43F6-A89B-12B8BD1B0AE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87110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C34D0-5CD4-4F76-82B5-F3DCF16EF0DA}" type="datetimeFigureOut">
              <a:rPr lang="de-DE" smtClean="0"/>
              <a:t>30.10.2020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942B9-3511-43F6-A89B-12B8BD1B0AE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139752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C34D0-5CD4-4F76-82B5-F3DCF16EF0DA}" type="datetimeFigureOut">
              <a:rPr lang="de-DE" smtClean="0"/>
              <a:t>30.10.2020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942B9-3511-43F6-A89B-12B8BD1B0AE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93805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0C34D0-5CD4-4F76-82B5-F3DCF16EF0DA}" type="datetimeFigureOut">
              <a:rPr lang="de-DE" smtClean="0"/>
              <a:t>30.10.2020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6942B9-3511-43F6-A89B-12B8BD1B0AE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924123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500" y="843821"/>
            <a:ext cx="11570820" cy="5757383"/>
          </a:xfrm>
          <a:prstGeom prst="rect">
            <a:avLst/>
          </a:prstGeom>
        </p:spPr>
      </p:pic>
      <p:sp>
        <p:nvSpPr>
          <p:cNvPr id="6" name="Textfeld 5"/>
          <p:cNvSpPr txBox="1"/>
          <p:nvPr/>
        </p:nvSpPr>
        <p:spPr>
          <a:xfrm>
            <a:off x="256032" y="210312"/>
            <a:ext cx="101498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b="1"/>
              <a:t>Anexa 2 - </a:t>
            </a:r>
            <a:r>
              <a:rPr lang="de-DE" b="1"/>
              <a:t>Suggestions </a:t>
            </a:r>
            <a:r>
              <a:rPr lang="de-DE" b="1" dirty="0"/>
              <a:t>TUD: survey areas</a:t>
            </a:r>
            <a:r>
              <a:rPr lang="ro-RO" b="1" dirty="0"/>
              <a:t>    </a:t>
            </a:r>
            <a:endParaRPr lang="de-DE" b="1" dirty="0"/>
          </a:p>
        </p:txBody>
      </p:sp>
      <p:sp>
        <p:nvSpPr>
          <p:cNvPr id="7" name="Rechteck 6"/>
          <p:cNvSpPr/>
          <p:nvPr/>
        </p:nvSpPr>
        <p:spPr>
          <a:xfrm rot="21241068">
            <a:off x="5822589" y="2464518"/>
            <a:ext cx="1579477" cy="1223156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Textfeld 9"/>
          <p:cNvSpPr txBox="1"/>
          <p:nvPr/>
        </p:nvSpPr>
        <p:spPr>
          <a:xfrm rot="21289874">
            <a:off x="6233120" y="2918736"/>
            <a:ext cx="86089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de-DE" b="1">
                <a:solidFill>
                  <a:srgbClr val="FF0000"/>
                </a:solidFill>
              </a:rPr>
              <a:t>Area 2</a:t>
            </a:r>
            <a:endParaRPr lang="de-DE" b="1" dirty="0">
              <a:solidFill>
                <a:srgbClr val="FF0000"/>
              </a:solidFill>
            </a:endParaRPr>
          </a:p>
        </p:txBody>
      </p:sp>
      <p:sp>
        <p:nvSpPr>
          <p:cNvPr id="11" name="Textfeld 10"/>
          <p:cNvSpPr txBox="1"/>
          <p:nvPr/>
        </p:nvSpPr>
        <p:spPr>
          <a:xfrm>
            <a:off x="2469227" y="2200876"/>
            <a:ext cx="86089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de-DE" b="1" dirty="0">
                <a:solidFill>
                  <a:srgbClr val="FF0000"/>
                </a:solidFill>
              </a:rPr>
              <a:t>Area 1</a:t>
            </a:r>
          </a:p>
        </p:txBody>
      </p:sp>
      <p:sp>
        <p:nvSpPr>
          <p:cNvPr id="12" name="Rechteck 11"/>
          <p:cNvSpPr/>
          <p:nvPr/>
        </p:nvSpPr>
        <p:spPr>
          <a:xfrm>
            <a:off x="2425208" y="2121131"/>
            <a:ext cx="948928" cy="831109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Rechteck 16"/>
          <p:cNvSpPr/>
          <p:nvPr/>
        </p:nvSpPr>
        <p:spPr>
          <a:xfrm>
            <a:off x="4502597" y="2356838"/>
            <a:ext cx="837499" cy="1053874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" name="Textfeld 15"/>
          <p:cNvSpPr txBox="1"/>
          <p:nvPr/>
        </p:nvSpPr>
        <p:spPr>
          <a:xfrm>
            <a:off x="4502597" y="2385542"/>
            <a:ext cx="837499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de-DE" b="1" dirty="0">
                <a:solidFill>
                  <a:srgbClr val="FF0000"/>
                </a:solidFill>
              </a:rPr>
              <a:t>Area 3</a:t>
            </a:r>
          </a:p>
        </p:txBody>
      </p:sp>
    </p:spTree>
    <p:extLst>
      <p:ext uri="{BB962C8B-B14F-4D97-AF65-F5344CB8AC3E}">
        <p14:creationId xmlns:p14="http://schemas.microsoft.com/office/powerpoint/2010/main" val="7279448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15</Words>
  <Application>Microsoft Office PowerPoint</Application>
  <PresentationFormat>Widescreen</PresentationFormat>
  <Paragraphs>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 Presentation</vt:lpstr>
    </vt:vector>
  </TitlesOfParts>
  <Company>IVST; IVS; VKW; TU Dresden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Caroline Koszowski</dc:creator>
  <cp:lastModifiedBy>Paula Bacanu</cp:lastModifiedBy>
  <cp:revision>3</cp:revision>
  <cp:lastPrinted>2020-10-30T08:06:07Z</cp:lastPrinted>
  <dcterms:created xsi:type="dcterms:W3CDTF">2020-10-22T09:44:00Z</dcterms:created>
  <dcterms:modified xsi:type="dcterms:W3CDTF">2020-10-30T08:06:09Z</dcterms:modified>
</cp:coreProperties>
</file>